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6461" y="739719"/>
            <a:ext cx="16132792" cy="8806277"/>
            <a:chOff x="1076461" y="739719"/>
            <a:chExt cx="16132792" cy="8806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61" y="739719"/>
              <a:ext cx="16132792" cy="8806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1197" y="-1000216"/>
            <a:ext cx="1796547" cy="3468238"/>
            <a:chOff x="15801197" y="-1000216"/>
            <a:chExt cx="1796547" cy="3468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5801197" y="-1000216"/>
              <a:ext cx="1796547" cy="3468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887" y="467451"/>
            <a:ext cx="2267479" cy="2267479"/>
            <a:chOff x="370887" y="467451"/>
            <a:chExt cx="2267479" cy="2267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0887" y="467451"/>
              <a:ext cx="2267479" cy="2267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6" y="7314610"/>
            <a:ext cx="3025801" cy="4891661"/>
            <a:chOff x="114286" y="7314610"/>
            <a:chExt cx="3025801" cy="4891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4286" y="7314610"/>
              <a:ext cx="3025801" cy="4891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7867" y="7123126"/>
            <a:ext cx="2032881" cy="3714784"/>
            <a:chOff x="15897867" y="7123126"/>
            <a:chExt cx="2032881" cy="3714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897867" y="7123126"/>
              <a:ext cx="2032881" cy="37147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80897" y="7395949"/>
            <a:ext cx="5503055" cy="9954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38" y="1574786"/>
            <a:ext cx="16996705" cy="5025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66429" y="6344247"/>
            <a:ext cx="952856" cy="110975"/>
            <a:chOff x="8666429" y="6344247"/>
            <a:chExt cx="952856" cy="1109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666429" y="6344247"/>
              <a:ext cx="952856" cy="1109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89519" y="3492395"/>
            <a:ext cx="10604402" cy="31706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8467" y="522154"/>
            <a:ext cx="15189223" cy="34310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45590"/>
            <a:ext cx="17685843" cy="9594534"/>
            <a:chOff x="299936" y="345590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45590"/>
              <a:ext cx="17685843" cy="9594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3710" y="468783"/>
            <a:ext cx="5741855" cy="6492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828" y="4168647"/>
            <a:ext cx="5800611" cy="23968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39413" y="2767791"/>
            <a:ext cx="4311921" cy="4913960"/>
            <a:chOff x="11639413" y="2767791"/>
            <a:chExt cx="4311921" cy="49139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639413" y="2767791"/>
              <a:ext cx="4311921" cy="4913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70353" y="6412438"/>
            <a:ext cx="2721004" cy="2721004"/>
            <a:chOff x="14670353" y="6412438"/>
            <a:chExt cx="2721004" cy="27210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670353" y="6412438"/>
              <a:ext cx="2721004" cy="27210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50239" y="863295"/>
            <a:ext cx="2047391" cy="2958289"/>
            <a:chOff x="16650239" y="863295"/>
            <a:chExt cx="2047391" cy="29582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650239" y="863295"/>
              <a:ext cx="2047391" cy="2958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9109" y="2022716"/>
            <a:ext cx="1588781" cy="2903259"/>
            <a:chOff x="11259109" y="2022716"/>
            <a:chExt cx="1588781" cy="29032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259109" y="2022716"/>
              <a:ext cx="1588781" cy="2903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0940" y="336801"/>
            <a:ext cx="7370352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14286" y="3119048"/>
            <a:ext cx="13857143" cy="4047619"/>
            <a:chOff x="2214286" y="3119048"/>
            <a:chExt cx="13857143" cy="40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4286" y="3119048"/>
              <a:ext cx="13857143" cy="40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45590"/>
            <a:ext cx="17685843" cy="9594534"/>
            <a:chOff x="299936" y="345590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45590"/>
              <a:ext cx="17685843" cy="9594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1174" y="2622403"/>
            <a:ext cx="4973160" cy="4973160"/>
            <a:chOff x="11061174" y="2622403"/>
            <a:chExt cx="4973160" cy="4973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061174" y="2622403"/>
              <a:ext cx="4973160" cy="4973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5600" y="468781"/>
            <a:ext cx="5732362" cy="65020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3085" y="4168647"/>
            <a:ext cx="5553488" cy="23968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1212" y="6069679"/>
            <a:ext cx="4521886" cy="13380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75589" y="5928606"/>
            <a:ext cx="2566698" cy="2925066"/>
            <a:chOff x="14575589" y="5928606"/>
            <a:chExt cx="2566698" cy="29250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575589" y="5928606"/>
              <a:ext cx="2566698" cy="29250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52438" y="6153707"/>
            <a:ext cx="1525967" cy="2788475"/>
            <a:chOff x="11152438" y="6153707"/>
            <a:chExt cx="1525967" cy="27884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1152438" y="6153707"/>
              <a:ext cx="1525967" cy="27884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75589" y="1528737"/>
            <a:ext cx="2187332" cy="2187332"/>
            <a:chOff x="14575589" y="1528737"/>
            <a:chExt cx="2187332" cy="2187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4575589" y="1528737"/>
              <a:ext cx="2187332" cy="2187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0940" y="336801"/>
            <a:ext cx="5799562" cy="1725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111111" y="-1952876"/>
            <a:ext cx="32507937" cy="152400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464" y="336801"/>
            <a:ext cx="6770943" cy="1725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30159" y="-205622"/>
            <a:ext cx="23746032" cy="106969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464" y="336801"/>
            <a:ext cx="6770943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47619" y="2174603"/>
            <a:ext cx="14190476" cy="7380952"/>
            <a:chOff x="2047619" y="2174603"/>
            <a:chExt cx="14190476" cy="73809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619" y="2174603"/>
              <a:ext cx="14190476" cy="7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37940" y="2761905"/>
            <a:ext cx="3471611" cy="577778"/>
            <a:chOff x="11837940" y="2761905"/>
            <a:chExt cx="3471611" cy="5777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37940" y="2761905"/>
              <a:ext cx="3471611" cy="5777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0641" y="2526985"/>
            <a:ext cx="2917810" cy="8571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464" y="336801"/>
            <a:ext cx="6770943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460" y="2142857"/>
            <a:ext cx="14650794" cy="7349206"/>
            <a:chOff x="1817460" y="2142857"/>
            <a:chExt cx="14650794" cy="73492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7460" y="2142857"/>
              <a:ext cx="14650794" cy="73492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96825" y="2393655"/>
            <a:ext cx="3160137" cy="336504"/>
            <a:chOff x="2896825" y="2393655"/>
            <a:chExt cx="3160137" cy="336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6825" y="2393655"/>
              <a:ext cx="3160137" cy="3365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1589" y="2229222"/>
            <a:ext cx="1350126" cy="7790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17460" y="2960319"/>
            <a:ext cx="3168776" cy="460314"/>
            <a:chOff x="4817460" y="2960319"/>
            <a:chExt cx="3168776" cy="460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7460" y="2960319"/>
              <a:ext cx="3168776" cy="460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2698" y="2126984"/>
            <a:ext cx="3555556" cy="326982"/>
            <a:chOff x="12912698" y="2126984"/>
            <a:chExt cx="3555556" cy="3269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12698" y="2126984"/>
              <a:ext cx="3555556" cy="3269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7462" y="2028577"/>
            <a:ext cx="2330897" cy="7079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63313" y="2636521"/>
            <a:ext cx="1580848" cy="10190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464" y="336801"/>
            <a:ext cx="6770943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3810" y="1934221"/>
            <a:ext cx="8719048" cy="7668953"/>
            <a:chOff x="773810" y="1934221"/>
            <a:chExt cx="8719048" cy="7668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810" y="1934221"/>
              <a:ext cx="8719048" cy="7668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0952" y="1934221"/>
            <a:ext cx="7777778" cy="7668953"/>
            <a:chOff x="9730952" y="1934221"/>
            <a:chExt cx="7777778" cy="7668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0952" y="1934221"/>
              <a:ext cx="7777778" cy="766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3459" y="5607984"/>
            <a:ext cx="1058797" cy="321429"/>
            <a:chOff x="8963459" y="5607984"/>
            <a:chExt cx="1058797" cy="3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8963459" y="5607984"/>
              <a:ext cx="1058797" cy="3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65873" y="8054559"/>
            <a:ext cx="1829002" cy="1342267"/>
            <a:chOff x="13365873" y="8054559"/>
            <a:chExt cx="1829002" cy="13422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5873" y="8054559"/>
              <a:ext cx="1829002" cy="1342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12336" y="3031746"/>
            <a:ext cx="2432109" cy="1142857"/>
            <a:chOff x="14512336" y="3031746"/>
            <a:chExt cx="2432109" cy="11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12336" y="3031746"/>
              <a:ext cx="2432109" cy="11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45590"/>
            <a:ext cx="17685843" cy="9594534"/>
            <a:chOff x="299936" y="345590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45590"/>
              <a:ext cx="17685843" cy="9594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3499" y="2681136"/>
            <a:ext cx="3407446" cy="4922977"/>
            <a:chOff x="12053499" y="2681136"/>
            <a:chExt cx="3407446" cy="49229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3499" y="2681136"/>
              <a:ext cx="3407446" cy="49229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5600" y="468781"/>
            <a:ext cx="5779981" cy="64924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3085" y="4168647"/>
            <a:ext cx="5553488" cy="22587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9107" y="6138145"/>
            <a:ext cx="5056630" cy="3478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23077" y="1255883"/>
            <a:ext cx="2501274" cy="2850507"/>
            <a:chOff x="14623077" y="1255883"/>
            <a:chExt cx="2501274" cy="28505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623077" y="1255883"/>
              <a:ext cx="2501274" cy="2850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70353" y="6412438"/>
            <a:ext cx="2187332" cy="2187332"/>
            <a:chOff x="14670353" y="6412438"/>
            <a:chExt cx="2187332" cy="21873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4670353" y="6412438"/>
              <a:ext cx="2187332" cy="21873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4347" y="6035608"/>
            <a:ext cx="1588781" cy="2903259"/>
            <a:chOff x="10954347" y="6035608"/>
            <a:chExt cx="1588781" cy="29032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954347" y="6035608"/>
              <a:ext cx="1588781" cy="2903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9133029" cy="1725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614" y="1858670"/>
            <a:ext cx="15248122" cy="50164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20452" y="4904762"/>
            <a:ext cx="6917842" cy="4775604"/>
            <a:chOff x="10520452" y="4904762"/>
            <a:chExt cx="6917842" cy="47756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20452" y="4904762"/>
              <a:ext cx="6917842" cy="4775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0899" y="3475123"/>
            <a:ext cx="744086" cy="1359705"/>
            <a:chOff x="11750899" y="3475123"/>
            <a:chExt cx="744086" cy="1359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750899" y="3475123"/>
              <a:ext cx="744086" cy="13597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34956" y="3568868"/>
            <a:ext cx="701063" cy="1012971"/>
            <a:chOff x="8234956" y="3568868"/>
            <a:chExt cx="701063" cy="1012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4956" y="3568868"/>
              <a:ext cx="701063" cy="101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2802" y="3632936"/>
            <a:ext cx="884835" cy="884835"/>
            <a:chOff x="1132802" y="3632936"/>
            <a:chExt cx="884835" cy="8848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132802" y="3632936"/>
              <a:ext cx="884835" cy="884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69566" y="3608545"/>
            <a:ext cx="827795" cy="943373"/>
            <a:chOff x="4669566" y="3608545"/>
            <a:chExt cx="827795" cy="9433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669566" y="3608545"/>
              <a:ext cx="827795" cy="9433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0899" y="423532"/>
            <a:ext cx="6891293" cy="20459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920" y="2773698"/>
            <a:ext cx="4094675" cy="46433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7" y="6044894"/>
            <a:ext cx="4179110" cy="12116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78168" y="2773698"/>
            <a:ext cx="4330103" cy="46433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72122" y="6044894"/>
            <a:ext cx="4340272" cy="17937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63486" y="2773698"/>
            <a:ext cx="4747637" cy="46528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84284" y="6044894"/>
            <a:ext cx="4169587" cy="17937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51073" y="2773698"/>
            <a:ext cx="4785760" cy="46433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71884" y="6044894"/>
            <a:ext cx="4169834" cy="16964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5467" y="3475123"/>
            <a:ext cx="744086" cy="1359705"/>
            <a:chOff x="15225467" y="3475123"/>
            <a:chExt cx="744086" cy="13597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5225467" y="3475123"/>
              <a:ext cx="744086" cy="13597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25677" y="2773696"/>
            <a:ext cx="4747665" cy="465289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96408" y="6044894"/>
            <a:ext cx="4110110" cy="12116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8977771" cy="1725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090" y="1832641"/>
            <a:ext cx="16179122" cy="14805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2359" y="3123738"/>
            <a:ext cx="15406348" cy="2654040"/>
            <a:chOff x="1082359" y="3123738"/>
            <a:chExt cx="15406348" cy="265404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359" y="3123738"/>
              <a:ext cx="15406348" cy="265404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829" y="5966984"/>
            <a:ext cx="16930170" cy="18736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5752124" cy="1725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7305" y="5956831"/>
            <a:ext cx="16284779" cy="23793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9207" y="1865285"/>
            <a:ext cx="9007936" cy="3817255"/>
            <a:chOff x="849207" y="1865285"/>
            <a:chExt cx="9007936" cy="38172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207" y="1865285"/>
              <a:ext cx="9007936" cy="3817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5723552" cy="1725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7461" y="3840007"/>
            <a:ext cx="9262950" cy="28287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7144" y="2215873"/>
            <a:ext cx="7247619" cy="7228571"/>
            <a:chOff x="857144" y="2215873"/>
            <a:chExt cx="7247619" cy="7228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4" y="2215873"/>
              <a:ext cx="7247619" cy="7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5694981" cy="1725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614" y="1858670"/>
            <a:ext cx="15838893" cy="45720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5752124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254" y="1993651"/>
            <a:ext cx="6005941" cy="7736508"/>
            <a:chOff x="1113254" y="1993651"/>
            <a:chExt cx="6005941" cy="77365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254" y="1993651"/>
              <a:ext cx="6005941" cy="7736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34365" y="3101870"/>
            <a:ext cx="9633333" cy="5283844"/>
            <a:chOff x="7534365" y="3101870"/>
            <a:chExt cx="9633333" cy="5283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365" y="3101870"/>
              <a:ext cx="9633333" cy="5283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5723552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7302" y="2047619"/>
            <a:ext cx="16111111" cy="7190476"/>
            <a:chOff x="1087302" y="2047619"/>
            <a:chExt cx="16111111" cy="7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302" y="2047619"/>
              <a:ext cx="16111111" cy="7190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7806143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9048" y="2111111"/>
            <a:ext cx="16047619" cy="7301587"/>
            <a:chOff x="1119048" y="2111111"/>
            <a:chExt cx="16047619" cy="73015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048" y="2111111"/>
              <a:ext cx="16047619" cy="7301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7049448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5238" y="2063492"/>
            <a:ext cx="16095238" cy="7365079"/>
            <a:chOff x="1095238" y="2063492"/>
            <a:chExt cx="16095238" cy="73650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38" y="2063492"/>
              <a:ext cx="16095238" cy="7365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12215933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0952" y="2000000"/>
            <a:ext cx="15523810" cy="7476190"/>
            <a:chOff x="1380952" y="2000000"/>
            <a:chExt cx="15523810" cy="74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952" y="2000000"/>
              <a:ext cx="15523810" cy="74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4847114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38095" y="2063492"/>
            <a:ext cx="14809524" cy="7571429"/>
            <a:chOff x="1738095" y="2063492"/>
            <a:chExt cx="14809524" cy="75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8095" y="2063492"/>
              <a:ext cx="14809524" cy="75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45590"/>
            <a:ext cx="17685843" cy="9594534"/>
            <a:chOff x="299936" y="345590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45590"/>
              <a:ext cx="17685843" cy="9594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1174" y="2622403"/>
            <a:ext cx="4973160" cy="4973160"/>
            <a:chOff x="11061174" y="2622403"/>
            <a:chExt cx="4973160" cy="4973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061174" y="2622403"/>
              <a:ext cx="4973160" cy="4973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5605" y="468783"/>
            <a:ext cx="5713312" cy="64924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3085" y="4168647"/>
            <a:ext cx="5582059" cy="16208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5772" y="5331188"/>
            <a:ext cx="4217324" cy="2839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24320" y="1320168"/>
            <a:ext cx="2566698" cy="2925066"/>
            <a:chOff x="14024320" y="1320168"/>
            <a:chExt cx="2566698" cy="29250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024320" y="1320168"/>
              <a:ext cx="2566698" cy="29250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42241" y="5939736"/>
            <a:ext cx="2047391" cy="2958289"/>
            <a:chOff x="10342241" y="5939736"/>
            <a:chExt cx="2047391" cy="29582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2241" y="5939736"/>
              <a:ext cx="2047391" cy="2958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3175" y="7040499"/>
            <a:ext cx="1525967" cy="2788475"/>
            <a:chOff x="14903175" y="7040499"/>
            <a:chExt cx="1525967" cy="27884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4903175" y="7040499"/>
              <a:ext cx="1525967" cy="2788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4818543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2540" y="2158730"/>
            <a:ext cx="14920635" cy="7555556"/>
            <a:chOff x="1682540" y="2158730"/>
            <a:chExt cx="14920635" cy="75555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540" y="2158730"/>
              <a:ext cx="14920635" cy="7555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4789971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3968" y="2047619"/>
            <a:ext cx="15277778" cy="7666667"/>
            <a:chOff x="1503968" y="2047619"/>
            <a:chExt cx="15277778" cy="766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968" y="2047619"/>
              <a:ext cx="15277778" cy="76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464" y="336801"/>
            <a:ext cx="3920514" cy="1725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0650" y="4480174"/>
            <a:ext cx="4639343" cy="17254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45590"/>
            <a:ext cx="17685843" cy="9594534"/>
            <a:chOff x="299936" y="345590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45590"/>
              <a:ext cx="17685843" cy="9594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3705" y="468781"/>
            <a:ext cx="5732333" cy="6502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6428" y="4168647"/>
            <a:ext cx="5480621" cy="16208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39413" y="2767791"/>
            <a:ext cx="4311921" cy="4913960"/>
            <a:chOff x="11639413" y="2767791"/>
            <a:chExt cx="4311921" cy="49139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639413" y="2767791"/>
              <a:ext cx="4311921" cy="4913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70353" y="6412438"/>
            <a:ext cx="2721004" cy="2721004"/>
            <a:chOff x="14670353" y="6412438"/>
            <a:chExt cx="2721004" cy="27210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670353" y="6412438"/>
              <a:ext cx="2721004" cy="27210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50239" y="863295"/>
            <a:ext cx="2047391" cy="2958289"/>
            <a:chOff x="16650239" y="863295"/>
            <a:chExt cx="2047391" cy="29582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650239" y="863295"/>
              <a:ext cx="2047391" cy="2958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9109" y="2022716"/>
            <a:ext cx="1588781" cy="2903259"/>
            <a:chOff x="11259109" y="2022716"/>
            <a:chExt cx="1588781" cy="29032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259109" y="2022716"/>
              <a:ext cx="1588781" cy="2903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9988" y="336801"/>
            <a:ext cx="4620295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94660" y="5274717"/>
            <a:ext cx="7561905" cy="1285488"/>
            <a:chOff x="2094660" y="5274717"/>
            <a:chExt cx="7561905" cy="12854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094660" y="5274717"/>
              <a:ext cx="7561905" cy="1285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9875" y="5346145"/>
            <a:ext cx="7704762" cy="1285488"/>
            <a:chOff x="8539875" y="5346145"/>
            <a:chExt cx="7704762" cy="12854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539875" y="5346145"/>
              <a:ext cx="7704762" cy="128548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4303" y="2322216"/>
            <a:ext cx="1606597" cy="12045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6759" y="3236659"/>
            <a:ext cx="3910032" cy="5476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34544" y="2331739"/>
            <a:ext cx="1673265" cy="11854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08239" y="2322216"/>
            <a:ext cx="1654217" cy="11949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0437" y="3236656"/>
            <a:ext cx="3910032" cy="60476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94018" y="3291923"/>
            <a:ext cx="3910032" cy="322222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6461" y="739719"/>
            <a:ext cx="16132792" cy="8806277"/>
            <a:chOff x="1076461" y="739719"/>
            <a:chExt cx="16132792" cy="8806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61" y="739719"/>
              <a:ext cx="16132792" cy="8806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1197" y="-1000216"/>
            <a:ext cx="1796547" cy="3468238"/>
            <a:chOff x="15801197" y="-1000216"/>
            <a:chExt cx="1796547" cy="3468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5801197" y="-1000216"/>
              <a:ext cx="1796547" cy="3468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887" y="467451"/>
            <a:ext cx="2267479" cy="2267479"/>
            <a:chOff x="370887" y="467451"/>
            <a:chExt cx="2267479" cy="2267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0887" y="467451"/>
              <a:ext cx="2267479" cy="2267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6" y="7314610"/>
            <a:ext cx="3025801" cy="4891661"/>
            <a:chOff x="114286" y="7314610"/>
            <a:chExt cx="3025801" cy="4891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4286" y="7314610"/>
              <a:ext cx="3025801" cy="4891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7867" y="7123126"/>
            <a:ext cx="2032881" cy="3714784"/>
            <a:chOff x="15897867" y="7123126"/>
            <a:chExt cx="2032881" cy="3714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897867" y="7123126"/>
              <a:ext cx="2032881" cy="37147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2373" y="7125789"/>
            <a:ext cx="7319956" cy="12902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3714" y="2648134"/>
            <a:ext cx="16684060" cy="50251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51124" y="4565738"/>
            <a:ext cx="11355412" cy="31706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0198" y="320928"/>
            <a:ext cx="11841971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4134" y="2057143"/>
            <a:ext cx="6713009" cy="7466667"/>
            <a:chOff x="1644134" y="2057143"/>
            <a:chExt cx="6713009" cy="746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4134" y="2057143"/>
              <a:ext cx="6713009" cy="74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943957"/>
            <a:ext cx="7730159" cy="4397800"/>
            <a:chOff x="9142857" y="2943957"/>
            <a:chExt cx="7730159" cy="43978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943957"/>
              <a:ext cx="7730159" cy="4397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0198" y="320928"/>
            <a:ext cx="11841971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9114" y="1674999"/>
            <a:ext cx="7624026" cy="4962051"/>
            <a:chOff x="1779114" y="1674999"/>
            <a:chExt cx="7624026" cy="4962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9114" y="1674999"/>
              <a:ext cx="7624026" cy="4962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78030" y="2253940"/>
            <a:ext cx="7624026" cy="4383110"/>
            <a:chOff x="8878030" y="2253940"/>
            <a:chExt cx="7624026" cy="43831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8030" y="2253940"/>
              <a:ext cx="7624026" cy="43831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7037" y="6720751"/>
            <a:ext cx="14119061" cy="14818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7036" y="8462450"/>
            <a:ext cx="9241623" cy="19320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7688" y="7781055"/>
            <a:ext cx="1261389" cy="12140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67358" y="1674999"/>
            <a:ext cx="7244222" cy="588493"/>
            <a:chOff x="9267358" y="1674999"/>
            <a:chExt cx="7244222" cy="5884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7358" y="1674999"/>
              <a:ext cx="7244222" cy="588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0940" y="336801"/>
            <a:ext cx="5780514" cy="1725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682540" y="-936508"/>
            <a:ext cx="27650794" cy="130158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893" y="336801"/>
            <a:ext cx="6051229" cy="172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4195" y="2142857"/>
            <a:ext cx="15157324" cy="7444444"/>
            <a:chOff x="1564195" y="2142857"/>
            <a:chExt cx="15157324" cy="74444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4195" y="2142857"/>
              <a:ext cx="15157324" cy="7444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0940" y="336801"/>
            <a:ext cx="5057533" cy="1725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68254" y="-1411951"/>
            <a:ext cx="32222222" cy="131096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0940" y="336801"/>
            <a:ext cx="5028962" cy="1725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68254" y="-2043631"/>
            <a:ext cx="32222222" cy="155935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2023-06-27T17:46:29Z</dcterms:created>
  <dcterms:modified xsi:type="dcterms:W3CDTF">2023-06-27T17:46:29Z</dcterms:modified>
</cp:coreProperties>
</file>